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8" r:id="rId8"/>
    <p:sldId id="267" r:id="rId9"/>
    <p:sldId id="262" r:id="rId10"/>
    <p:sldId id="263" r:id="rId11"/>
    <p:sldId id="264" r:id="rId12"/>
    <p:sldId id="270" r:id="rId13"/>
    <p:sldId id="26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E36D4B6-2993-44DD-AB8D-16B40475F985}" type="datetimeFigureOut">
              <a:rPr lang="pt-BR" smtClean="0"/>
              <a:t>15/4/2010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26ABE8C-74FE-4B50-89B8-C2194AFE5C36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5000" b="1" dirty="0" err="1" smtClean="0"/>
              <a:t>Craypúsculo</a:t>
            </a:r>
            <a:endParaRPr lang="pt-BR" sz="5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Plataforma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Century Gothic" pitchFamily="34" charset="0"/>
              </a:rPr>
              <a:t>O jogo será TPS - </a:t>
            </a:r>
            <a:r>
              <a:rPr lang="pt-BR" dirty="0" err="1" smtClean="0">
                <a:latin typeface="Century Gothic" pitchFamily="34" charset="0"/>
              </a:rPr>
              <a:t>Third</a:t>
            </a:r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dirty="0" err="1" smtClean="0">
                <a:latin typeface="Century Gothic" pitchFamily="34" charset="0"/>
              </a:rPr>
              <a:t>Person</a:t>
            </a:r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dirty="0" err="1" smtClean="0">
                <a:latin typeface="Century Gothic" pitchFamily="34" charset="0"/>
              </a:rPr>
              <a:t>Shooter</a:t>
            </a:r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dirty="0">
                <a:latin typeface="Century Gothic" pitchFamily="34" charset="0"/>
              </a:rPr>
              <a:t>(</a:t>
            </a:r>
            <a:r>
              <a:rPr lang="pt-BR" dirty="0" smtClean="0">
                <a:latin typeface="Century Gothic" pitchFamily="34" charset="0"/>
              </a:rPr>
              <a:t>terceira pessoa);</a:t>
            </a:r>
          </a:p>
          <a:p>
            <a:endParaRPr lang="pt-BR" dirty="0" smtClean="0">
              <a:latin typeface="Century Gothic" pitchFamily="34" charset="0"/>
            </a:endParaRPr>
          </a:p>
          <a:p>
            <a:r>
              <a:rPr lang="pt-BR" dirty="0" smtClean="0">
                <a:latin typeface="Century Gothic" pitchFamily="34" charset="0"/>
              </a:rPr>
              <a:t>Gênero: </a:t>
            </a:r>
            <a:r>
              <a:rPr lang="pt-BR" dirty="0" smtClean="0">
                <a:latin typeface="Century Gothic" pitchFamily="34" charset="0"/>
              </a:rPr>
              <a:t>aventura ;</a:t>
            </a:r>
          </a:p>
          <a:p>
            <a:endParaRPr lang="pt-BR" dirty="0" smtClean="0">
              <a:latin typeface="Century Gothic" pitchFamily="34" charset="0"/>
            </a:endParaRPr>
          </a:p>
          <a:p>
            <a:r>
              <a:rPr lang="pt-BR" dirty="0" smtClean="0">
                <a:latin typeface="Century Gothic" pitchFamily="34" charset="0"/>
              </a:rPr>
              <a:t>Plataforma para computadores e videogames;</a:t>
            </a:r>
            <a:endParaRPr lang="pt-BR" dirty="0" smtClean="0">
              <a:latin typeface="Century Gothic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– Bosque </a:t>
            </a:r>
            <a:endParaRPr lang="pt-BR" dirty="0"/>
          </a:p>
        </p:txBody>
      </p:sp>
      <p:pic>
        <p:nvPicPr>
          <p:cNvPr id="4" name="Espaço Reservado para Conteúdo 3" descr="bosque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 contrast="10000"/>
          </a:blip>
          <a:stretch>
            <a:fillRect/>
          </a:stretch>
        </p:blipFill>
        <p:spPr>
          <a:xfrm>
            <a:off x="1142976" y="1285860"/>
            <a:ext cx="7215238" cy="5411429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/>
          <a:lstStyle/>
          <a:p>
            <a:r>
              <a:rPr lang="pt-BR" dirty="0" smtClean="0"/>
              <a:t>Interface- Terra do Sol Nascente</a:t>
            </a:r>
            <a:endParaRPr lang="pt-BR" dirty="0"/>
          </a:p>
        </p:txBody>
      </p:sp>
      <p:pic>
        <p:nvPicPr>
          <p:cNvPr id="4" name="Espaço Reservado para Conteúdo 3" descr="bosque_encanta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571612"/>
            <a:ext cx="6500858" cy="487564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Cridoras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Amanda</a:t>
            </a:r>
          </a:p>
          <a:p>
            <a:r>
              <a:rPr lang="pt-BR" dirty="0" err="1" smtClean="0"/>
              <a:t>Malena</a:t>
            </a:r>
            <a:endParaRPr lang="pt-BR" dirty="0" smtClean="0"/>
          </a:p>
          <a:p>
            <a:endParaRPr lang="pt-BR" dirty="0"/>
          </a:p>
          <a:p>
            <a:r>
              <a:rPr lang="pt-BR" dirty="0" err="1" smtClean="0"/>
              <a:t>Artica</a:t>
            </a:r>
            <a:r>
              <a:rPr lang="pt-BR" dirty="0" smtClean="0"/>
              <a:t> ♥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	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Éviard</a:t>
            </a:r>
            <a:r>
              <a:rPr lang="pt-BR" dirty="0" smtClean="0"/>
              <a:t> deve atravessar o bosque para salvar a Terra do Sol </a:t>
            </a:r>
            <a:r>
              <a:rPr lang="pt-BR" dirty="0"/>
              <a:t>N</a:t>
            </a:r>
            <a:r>
              <a:rPr lang="pt-BR" dirty="0" smtClean="0"/>
              <a:t>ascente onde os vampiros vegetarianos estão montando a maios fábrica de purpurina da galáxia.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Personagens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72000"/>
          </a:xfrm>
        </p:spPr>
        <p:txBody>
          <a:bodyPr/>
          <a:lstStyle/>
          <a:p>
            <a:r>
              <a:rPr lang="pt-BR" dirty="0" err="1" smtClean="0"/>
              <a:t>Éviard</a:t>
            </a:r>
            <a:r>
              <a:rPr lang="pt-BR" dirty="0" smtClean="0"/>
              <a:t>, </a:t>
            </a:r>
            <a:r>
              <a:rPr lang="pt-BR" strike="sngStrike" dirty="0" smtClean="0"/>
              <a:t>a</a:t>
            </a:r>
            <a:r>
              <a:rPr lang="pt-BR" dirty="0" smtClean="0"/>
              <a:t> o protagonista.</a:t>
            </a:r>
            <a:endParaRPr lang="pt-BR" dirty="0"/>
          </a:p>
          <a:p>
            <a:r>
              <a:rPr lang="pt-BR" dirty="0" smtClean="0"/>
              <a:t>O clã dos Vampiros do Mal – os vilões malvados.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                                         X</a:t>
            </a:r>
            <a:endParaRPr lang="pt-BR" dirty="0"/>
          </a:p>
        </p:txBody>
      </p:sp>
      <p:pic>
        <p:nvPicPr>
          <p:cNvPr id="4" name="Imagem 3" descr="eduard pulinhos.jpg"/>
          <p:cNvPicPr>
            <a:picLocks noChangeAspect="1"/>
          </p:cNvPicPr>
          <p:nvPr/>
        </p:nvPicPr>
        <p:blipFill>
          <a:blip r:embed="rId2"/>
          <a:srcRect l="54018" t="1026" b="15018"/>
          <a:stretch>
            <a:fillRect/>
          </a:stretch>
        </p:blipFill>
        <p:spPr>
          <a:xfrm>
            <a:off x="6000760" y="3000372"/>
            <a:ext cx="2725207" cy="3571900"/>
          </a:xfrm>
          <a:prstGeom prst="rect">
            <a:avLst/>
          </a:prstGeom>
        </p:spPr>
      </p:pic>
      <p:pic>
        <p:nvPicPr>
          <p:cNvPr id="5" name="Imagem 4" descr="vampiros do m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7" y="3500438"/>
            <a:ext cx="4189597" cy="27860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O bosque encantado onde </a:t>
            </a:r>
            <a:r>
              <a:rPr lang="pt-BR" strike="sngStrike" dirty="0" smtClean="0"/>
              <a:t>a fada </a:t>
            </a:r>
            <a:r>
              <a:rPr lang="pt-BR" dirty="0" smtClean="0"/>
              <a:t>o vampiro </a:t>
            </a:r>
            <a:r>
              <a:rPr lang="pt-BR" dirty="0" err="1" smtClean="0"/>
              <a:t>Éviard</a:t>
            </a:r>
            <a:r>
              <a:rPr lang="pt-BR" dirty="0" smtClean="0"/>
              <a:t> vive está ameaçada pelos terríveis vampiros </a:t>
            </a:r>
            <a:r>
              <a:rPr lang="pt-BR" strike="sngStrike" dirty="0" smtClean="0"/>
              <a:t>de verdade </a:t>
            </a:r>
            <a:r>
              <a:rPr lang="pt-BR" dirty="0" smtClean="0"/>
              <a:t>do mal. </a:t>
            </a:r>
          </a:p>
          <a:p>
            <a:pPr>
              <a:buNone/>
            </a:pPr>
            <a:r>
              <a:rPr lang="pt-BR" dirty="0" smtClean="0"/>
              <a:t> O plano maligno dos vampiros que chupam sangue humano é destruir a passagem para a Terra do </a:t>
            </a:r>
            <a:r>
              <a:rPr lang="pt-BR" dirty="0"/>
              <a:t>S</a:t>
            </a:r>
            <a:r>
              <a:rPr lang="pt-BR" dirty="0" smtClean="0"/>
              <a:t>ol Nascente, onde os vampiros vegetarianos estão construindo a fábrica de purpurina.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ocolis.jp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6338461" y="2500306"/>
            <a:ext cx="2805539" cy="257174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6786578" cy="6858000"/>
          </a:xfrm>
        </p:spPr>
        <p:txBody>
          <a:bodyPr>
            <a:normAutofit fontScale="85000" lnSpcReduction="20000"/>
          </a:bodyPr>
          <a:lstStyle/>
          <a:p>
            <a:endParaRPr lang="pt-BR" dirty="0" smtClean="0"/>
          </a:p>
          <a:p>
            <a:r>
              <a:rPr lang="pt-BR" dirty="0" err="1" smtClean="0"/>
              <a:t>Éviard</a:t>
            </a:r>
            <a:r>
              <a:rPr lang="pt-BR" dirty="0" smtClean="0"/>
              <a:t> terá que combatê-los e atravessar o bosque para chegar à passagem e salvar a fábrica.</a:t>
            </a:r>
          </a:p>
          <a:p>
            <a:endParaRPr lang="pt-BR" dirty="0" smtClean="0"/>
          </a:p>
          <a:p>
            <a:r>
              <a:rPr lang="pt-BR" dirty="0" smtClean="0"/>
              <a:t>Os vampiros tentaram impedi-lo, jogando bolsas de sangue humano, mortais para </a:t>
            </a:r>
            <a:r>
              <a:rPr lang="pt-BR" dirty="0" err="1" smtClean="0"/>
              <a:t>Éviard</a:t>
            </a:r>
            <a:r>
              <a:rPr lang="pt-BR" dirty="0" smtClean="0"/>
              <a:t>. Mas ele deve reunir forças comendo o que os vampiros mais gostam: brócolis, e lutar contra todos, mas sem machucá-los. </a:t>
            </a:r>
          </a:p>
          <a:p>
            <a:endParaRPr lang="pt-BR" dirty="0" smtClean="0"/>
          </a:p>
          <a:p>
            <a:r>
              <a:rPr lang="pt-BR" dirty="0" smtClean="0"/>
              <a:t>Se </a:t>
            </a:r>
            <a:r>
              <a:rPr lang="pt-BR" dirty="0" err="1" smtClean="0"/>
              <a:t>Éviard</a:t>
            </a:r>
            <a:r>
              <a:rPr lang="pt-BR" dirty="0" smtClean="0"/>
              <a:t> cumprir sua missão, </a:t>
            </a:r>
            <a:r>
              <a:rPr lang="pt-BR" strike="sngStrike" dirty="0" smtClean="0"/>
              <a:t>o</a:t>
            </a:r>
            <a:r>
              <a:rPr lang="pt-BR" dirty="0" smtClean="0"/>
              <a:t> </a:t>
            </a:r>
            <a:r>
              <a:rPr lang="pt-BR" strike="sngStrike" dirty="0" smtClean="0"/>
              <a:t>dia será salvo graças a menina super poderosa,</a:t>
            </a:r>
            <a:r>
              <a:rPr lang="pt-BR" dirty="0" smtClean="0"/>
              <a:t> a floresta e a fábrica serão salvos e todos viverão felizes para sempre, para sempre mesmo!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Jogadores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785926"/>
            <a:ext cx="4643470" cy="5072074"/>
          </a:xfrm>
        </p:spPr>
        <p:txBody>
          <a:bodyPr/>
          <a:lstStyle/>
          <a:p>
            <a:r>
              <a:rPr lang="pt-BR" dirty="0" smtClean="0"/>
              <a:t>O jogo terá apenas um jogador, </a:t>
            </a:r>
            <a:r>
              <a:rPr lang="pt-BR" dirty="0" err="1" smtClean="0"/>
              <a:t>Éviard</a:t>
            </a:r>
            <a:r>
              <a:rPr lang="pt-BR" dirty="0" smtClean="0"/>
              <a:t>, que será controlado apenas por uma pessoa.</a:t>
            </a:r>
            <a:endParaRPr lang="pt-BR" dirty="0"/>
          </a:p>
        </p:txBody>
      </p:sp>
      <p:pic>
        <p:nvPicPr>
          <p:cNvPr id="4" name="Imagem 3" descr="eduard pulinhos.jpg"/>
          <p:cNvPicPr>
            <a:picLocks noChangeAspect="1"/>
          </p:cNvPicPr>
          <p:nvPr/>
        </p:nvPicPr>
        <p:blipFill>
          <a:blip r:embed="rId2"/>
          <a:srcRect l="54018" t="1026" b="15018"/>
          <a:stretch>
            <a:fillRect/>
          </a:stretch>
        </p:blipFill>
        <p:spPr>
          <a:xfrm>
            <a:off x="4786314" y="857232"/>
            <a:ext cx="4196819" cy="550072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Fase 1: Bosque com margaridas: poucas bolsas de sangue e nenhum vampiro do mal.</a:t>
            </a:r>
          </a:p>
          <a:p>
            <a:r>
              <a:rPr lang="pt-BR" dirty="0" smtClean="0"/>
              <a:t>Fase 2: Pedras com musgo: várias bolsas de sangue e 2 vampiros do mal</a:t>
            </a:r>
          </a:p>
          <a:p>
            <a:r>
              <a:rPr lang="pt-BR" dirty="0" smtClean="0"/>
              <a:t>Fase 3: Arvores gigantes: bolsas flutuantes e 8 vampiros do mal</a:t>
            </a:r>
          </a:p>
          <a:p>
            <a:r>
              <a:rPr lang="pt-BR" dirty="0" smtClean="0"/>
              <a:t>Fase 4: Precipício: expor-se ao sol e reconstruir a ponte arco-íris. 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Limites de 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Éviard</a:t>
            </a:r>
            <a:r>
              <a:rPr lang="pt-BR" dirty="0" smtClean="0"/>
              <a:t> tem 24 vidas para percorrer as 4 fases.</a:t>
            </a:r>
          </a:p>
          <a:p>
            <a:endParaRPr lang="pt-BR" dirty="0" smtClean="0"/>
          </a:p>
          <a:p>
            <a:r>
              <a:rPr lang="pt-BR" dirty="0" smtClean="0"/>
              <a:t>Caso seja atingido por uma bolsa de sangue humano, ele perde uma vida</a:t>
            </a:r>
          </a:p>
          <a:p>
            <a:endParaRPr lang="pt-BR" dirty="0" smtClean="0"/>
          </a:p>
          <a:p>
            <a:r>
              <a:rPr lang="pt-BR" dirty="0" smtClean="0"/>
              <a:t>A cada 24 brócolis comidos, ele ganha uma vida bônus.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Ambiente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jogo de passa em um bosque, este variando de acordo com as fases.</a:t>
            </a:r>
          </a:p>
          <a:p>
            <a:endParaRPr lang="pt-BR" dirty="0" smtClean="0"/>
          </a:p>
          <a:p>
            <a:r>
              <a:rPr lang="pt-BR" dirty="0" smtClean="0"/>
              <a:t>A trilha sonora será de suspense, e quando a missão for cumprida, a musica tema da vitória será “I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Survive</a:t>
            </a:r>
            <a:r>
              <a:rPr lang="pt-BR" dirty="0" smtClean="0"/>
              <a:t>”</a:t>
            </a:r>
          </a:p>
          <a:p>
            <a:endParaRPr lang="pt-BR" dirty="0" smtClean="0"/>
          </a:p>
          <a:p>
            <a:r>
              <a:rPr lang="pt-BR" dirty="0" smtClean="0"/>
              <a:t>O cenário será em 2D.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</TotalTime>
  <Words>370</Words>
  <Application>Microsoft Office PowerPoint</Application>
  <PresentationFormat>Apresentação na tela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Verve</vt:lpstr>
      <vt:lpstr>Craypúsculo</vt:lpstr>
      <vt:lpstr>Objetivo</vt:lpstr>
      <vt:lpstr>Personagens</vt:lpstr>
      <vt:lpstr>História.</vt:lpstr>
      <vt:lpstr>Slide 5</vt:lpstr>
      <vt:lpstr>Jogadores</vt:lpstr>
      <vt:lpstr>Fases</vt:lpstr>
      <vt:lpstr>Limites de ação</vt:lpstr>
      <vt:lpstr>Ambiente</vt:lpstr>
      <vt:lpstr>Plataforma</vt:lpstr>
      <vt:lpstr>Interface – Bosque </vt:lpstr>
      <vt:lpstr>Interface- Terra do Sol Nascente</vt:lpstr>
      <vt:lpstr>Cridoras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Craypúsculo</dc:title>
  <dc:creator>Administrador</dc:creator>
  <cp:lastModifiedBy>Administrador</cp:lastModifiedBy>
  <cp:revision>8</cp:revision>
  <dcterms:created xsi:type="dcterms:W3CDTF">2010-04-16T00:13:29Z</dcterms:created>
  <dcterms:modified xsi:type="dcterms:W3CDTF">2010-04-16T01:23:40Z</dcterms:modified>
</cp:coreProperties>
</file>